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112" d="100"/>
          <a:sy n="112" d="100"/>
        </p:scale>
        <p:origin x="1008" y="-3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1F173-4F31-40E9-A9EC-FC05E78A0783}" type="datetimeFigureOut">
              <a:rPr lang="en-GB" smtClean="0"/>
              <a:t>25/04/2026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0B06-DDAF-4063-A1C7-A5D330172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002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1F173-4F31-40E9-A9EC-FC05E78A0783}" type="datetimeFigureOut">
              <a:rPr lang="en-GB" smtClean="0"/>
              <a:t>25/04/2026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0B06-DDAF-4063-A1C7-A5D330172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3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1F173-4F31-40E9-A9EC-FC05E78A0783}" type="datetimeFigureOut">
              <a:rPr lang="en-GB" smtClean="0"/>
              <a:t>25/04/2026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0B06-DDAF-4063-A1C7-A5D330172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877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1F173-4F31-40E9-A9EC-FC05E78A0783}" type="datetimeFigureOut">
              <a:rPr lang="en-GB" smtClean="0"/>
              <a:t>25/04/2026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0B06-DDAF-4063-A1C7-A5D330172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069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1F173-4F31-40E9-A9EC-FC05E78A0783}" type="datetimeFigureOut">
              <a:rPr lang="en-GB" smtClean="0"/>
              <a:t>25/04/2026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0B06-DDAF-4063-A1C7-A5D330172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389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1F173-4F31-40E9-A9EC-FC05E78A0783}" type="datetimeFigureOut">
              <a:rPr lang="en-GB" smtClean="0"/>
              <a:t>25/04/2026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0B06-DDAF-4063-A1C7-A5D330172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557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1F173-4F31-40E9-A9EC-FC05E78A0783}" type="datetimeFigureOut">
              <a:rPr lang="en-GB" smtClean="0"/>
              <a:t>25/04/2026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0B06-DDAF-4063-A1C7-A5D330172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591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1F173-4F31-40E9-A9EC-FC05E78A0783}" type="datetimeFigureOut">
              <a:rPr lang="en-GB" smtClean="0"/>
              <a:t>25/04/2026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0B06-DDAF-4063-A1C7-A5D330172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214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1F173-4F31-40E9-A9EC-FC05E78A0783}" type="datetimeFigureOut">
              <a:rPr lang="en-GB" smtClean="0"/>
              <a:t>25/04/2026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0B06-DDAF-4063-A1C7-A5D330172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612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1F173-4F31-40E9-A9EC-FC05E78A0783}" type="datetimeFigureOut">
              <a:rPr lang="en-GB" smtClean="0"/>
              <a:t>25/04/2026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0B06-DDAF-4063-A1C7-A5D330172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035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1F173-4F31-40E9-A9EC-FC05E78A0783}" type="datetimeFigureOut">
              <a:rPr lang="en-GB" smtClean="0"/>
              <a:t>25/04/2026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0B06-DDAF-4063-A1C7-A5D330172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792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11F173-4F31-40E9-A9EC-FC05E78A0783}" type="datetimeFigureOut">
              <a:rPr lang="en-GB" smtClean="0"/>
              <a:t>25/04/2026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850B06-DDAF-4063-A1C7-A5D330172F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782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uesimmons62@hotmail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F6072B6-ADFE-6B78-0075-33AB181361CE}"/>
              </a:ext>
            </a:extLst>
          </p:cNvPr>
          <p:cNvSpPr txBox="1"/>
          <p:nvPr/>
        </p:nvSpPr>
        <p:spPr>
          <a:xfrm>
            <a:off x="0" y="145473"/>
            <a:ext cx="6858000" cy="36933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ALLUS NETBALL CLUB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1BE1AC-7B17-7123-1147-B5C8FBB417EE}"/>
              </a:ext>
            </a:extLst>
          </p:cNvPr>
          <p:cNvSpPr txBox="1"/>
          <p:nvPr/>
        </p:nvSpPr>
        <p:spPr>
          <a:xfrm>
            <a:off x="0" y="581524"/>
            <a:ext cx="6858000" cy="36933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 DRESS ORDER FORM</a:t>
            </a:r>
          </a:p>
        </p:txBody>
      </p:sp>
      <p:sp>
        <p:nvSpPr>
          <p:cNvPr id="6" name="AutoShape 2" descr="Image result for ALLUS NETBALL">
            <a:extLst>
              <a:ext uri="{FF2B5EF4-FFF2-40B4-BE49-F238E27FC236}">
                <a16:creationId xmlns:a16="http://schemas.microsoft.com/office/drawing/2014/main" id="{9350F2B2-5DF9-5666-C0F7-F4CBD48B4E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76600" y="4800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Image result for ALLUS NETBALL">
            <a:extLst>
              <a:ext uri="{FF2B5EF4-FFF2-40B4-BE49-F238E27FC236}">
                <a16:creationId xmlns:a16="http://schemas.microsoft.com/office/drawing/2014/main" id="{AAD8C392-8A4A-E30E-2E94-6B3AAC4297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29000" y="4953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03E27F-2052-A2A7-6787-FF3D73D0E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38" y="0"/>
            <a:ext cx="1302044" cy="13577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4DF44C5-5848-307E-9AD7-96B9417BDF35}"/>
              </a:ext>
            </a:extLst>
          </p:cNvPr>
          <p:cNvSpPr txBox="1"/>
          <p:nvPr/>
        </p:nvSpPr>
        <p:spPr>
          <a:xfrm>
            <a:off x="263238" y="1579418"/>
            <a:ext cx="63869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Dear Parent/Guardian</a:t>
            </a:r>
          </a:p>
          <a:p>
            <a:endParaRPr lang="en-GB" sz="1400" dirty="0"/>
          </a:p>
          <a:p>
            <a:r>
              <a:rPr lang="en-GB" sz="1400" dirty="0"/>
              <a:t>In order to represent the Club, each girl is required to wear a dress with the Allus colours and logo. The dresses have been designed by the club and are produced by the Kukri brand. </a:t>
            </a:r>
          </a:p>
          <a:p>
            <a:r>
              <a:rPr lang="en-GB" sz="1400" dirty="0"/>
              <a:t>We as a Club feel it is important for the girls to wear dresses to feel part of the Club and a part of their team.</a:t>
            </a:r>
          </a:p>
          <a:p>
            <a:endParaRPr lang="en-GB" sz="1400" dirty="0"/>
          </a:p>
          <a:p>
            <a:r>
              <a:rPr lang="en-GB" sz="1400" dirty="0"/>
              <a:t>The cost for a standard dress is £40, which includes personalisation (name on the back, up to 13 characters). Size guides are listed below.</a:t>
            </a:r>
          </a:p>
          <a:p>
            <a:endParaRPr lang="en-GB" sz="1400" dirty="0"/>
          </a:p>
          <a:p>
            <a:r>
              <a:rPr lang="en-GB" sz="1400" dirty="0"/>
              <a:t>You can order in two ways:</a:t>
            </a:r>
          </a:p>
          <a:p>
            <a:endParaRPr lang="en-GB" sz="1400" dirty="0"/>
          </a:p>
          <a:p>
            <a:r>
              <a:rPr lang="en-GB" sz="1400" dirty="0"/>
              <a:t>Once completed, the form can either be printed or take a photo/scan. All completed forms to be sent to Sue Simmons at </a:t>
            </a:r>
            <a:r>
              <a:rPr lang="en-GB" sz="1400" dirty="0">
                <a:hlinkClick r:id="rId3"/>
              </a:rPr>
              <a:t>suesimmons62@hotmail.com</a:t>
            </a:r>
            <a:endParaRPr lang="en-GB" sz="1400" dirty="0"/>
          </a:p>
          <a:p>
            <a:r>
              <a:rPr lang="en-GB" sz="1400" dirty="0"/>
              <a:t>PAY BY BANK TRANSFER: Allus Netball Club, Sort Code </a:t>
            </a:r>
            <a:r>
              <a:rPr lang="en-GB" sz="1400" dirty="0">
                <a:solidFill>
                  <a:srgbClr val="00B050"/>
                </a:solidFill>
              </a:rPr>
              <a:t>40-25-59 </a:t>
            </a:r>
            <a:r>
              <a:rPr lang="en-GB" sz="1400" dirty="0"/>
              <a:t>Account Number </a:t>
            </a:r>
            <a:r>
              <a:rPr lang="en-GB" sz="1400" dirty="0">
                <a:solidFill>
                  <a:srgbClr val="00B050"/>
                </a:solidFill>
              </a:rPr>
              <a:t>30089885</a:t>
            </a:r>
          </a:p>
          <a:p>
            <a:r>
              <a:rPr lang="en-GB" sz="1400" dirty="0"/>
              <a:t>Please</a:t>
            </a:r>
            <a:r>
              <a:rPr lang="en-GB" sz="1400" dirty="0">
                <a:solidFill>
                  <a:srgbClr val="00B050"/>
                </a:solidFill>
              </a:rPr>
              <a:t> </a:t>
            </a:r>
            <a:r>
              <a:rPr lang="en-GB" sz="1400" dirty="0"/>
              <a:t>use the player’s name as a reference. Payment must be received before the order can be submitted. </a:t>
            </a:r>
          </a:p>
          <a:p>
            <a:endParaRPr lang="en-GB" sz="1400" dirty="0"/>
          </a:p>
          <a:p>
            <a:endParaRPr lang="en-GB" sz="1400" dirty="0"/>
          </a:p>
          <a:p>
            <a:r>
              <a:rPr lang="en-GB" sz="1400" dirty="0"/>
              <a:t>Name: __________________________________________________________________</a:t>
            </a:r>
          </a:p>
          <a:p>
            <a:endParaRPr lang="en-GB" sz="1400" dirty="0"/>
          </a:p>
          <a:p>
            <a:r>
              <a:rPr lang="en-GB" sz="1400" dirty="0"/>
              <a:t>SIZE	     LENGTH				          PERSONALISATION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CD2687B-7D11-2BB8-8586-1CB198C457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730368"/>
              </p:ext>
            </p:extLst>
          </p:nvPr>
        </p:nvGraphicFramePr>
        <p:xfrm>
          <a:off x="1980923" y="6971937"/>
          <a:ext cx="4571996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1692">
                  <a:extLst>
                    <a:ext uri="{9D8B030D-6E8A-4147-A177-3AD203B41FA5}">
                      <a16:colId xmlns:a16="http://schemas.microsoft.com/office/drawing/2014/main" val="55450527"/>
                    </a:ext>
                  </a:extLst>
                </a:gridCol>
                <a:gridCol w="351692">
                  <a:extLst>
                    <a:ext uri="{9D8B030D-6E8A-4147-A177-3AD203B41FA5}">
                      <a16:colId xmlns:a16="http://schemas.microsoft.com/office/drawing/2014/main" val="180958265"/>
                    </a:ext>
                  </a:extLst>
                </a:gridCol>
                <a:gridCol w="351692">
                  <a:extLst>
                    <a:ext uri="{9D8B030D-6E8A-4147-A177-3AD203B41FA5}">
                      <a16:colId xmlns:a16="http://schemas.microsoft.com/office/drawing/2014/main" val="780875638"/>
                    </a:ext>
                  </a:extLst>
                </a:gridCol>
                <a:gridCol w="351692">
                  <a:extLst>
                    <a:ext uri="{9D8B030D-6E8A-4147-A177-3AD203B41FA5}">
                      <a16:colId xmlns:a16="http://schemas.microsoft.com/office/drawing/2014/main" val="3278305601"/>
                    </a:ext>
                  </a:extLst>
                </a:gridCol>
                <a:gridCol w="351692">
                  <a:extLst>
                    <a:ext uri="{9D8B030D-6E8A-4147-A177-3AD203B41FA5}">
                      <a16:colId xmlns:a16="http://schemas.microsoft.com/office/drawing/2014/main" val="2761281696"/>
                    </a:ext>
                  </a:extLst>
                </a:gridCol>
                <a:gridCol w="351692">
                  <a:extLst>
                    <a:ext uri="{9D8B030D-6E8A-4147-A177-3AD203B41FA5}">
                      <a16:colId xmlns:a16="http://schemas.microsoft.com/office/drawing/2014/main" val="4077661384"/>
                    </a:ext>
                  </a:extLst>
                </a:gridCol>
                <a:gridCol w="351692">
                  <a:extLst>
                    <a:ext uri="{9D8B030D-6E8A-4147-A177-3AD203B41FA5}">
                      <a16:colId xmlns:a16="http://schemas.microsoft.com/office/drawing/2014/main" val="2446005278"/>
                    </a:ext>
                  </a:extLst>
                </a:gridCol>
                <a:gridCol w="351692">
                  <a:extLst>
                    <a:ext uri="{9D8B030D-6E8A-4147-A177-3AD203B41FA5}">
                      <a16:colId xmlns:a16="http://schemas.microsoft.com/office/drawing/2014/main" val="835006324"/>
                    </a:ext>
                  </a:extLst>
                </a:gridCol>
                <a:gridCol w="351692">
                  <a:extLst>
                    <a:ext uri="{9D8B030D-6E8A-4147-A177-3AD203B41FA5}">
                      <a16:colId xmlns:a16="http://schemas.microsoft.com/office/drawing/2014/main" val="1258718849"/>
                    </a:ext>
                  </a:extLst>
                </a:gridCol>
                <a:gridCol w="351692">
                  <a:extLst>
                    <a:ext uri="{9D8B030D-6E8A-4147-A177-3AD203B41FA5}">
                      <a16:colId xmlns:a16="http://schemas.microsoft.com/office/drawing/2014/main" val="742476377"/>
                    </a:ext>
                  </a:extLst>
                </a:gridCol>
                <a:gridCol w="351692">
                  <a:extLst>
                    <a:ext uri="{9D8B030D-6E8A-4147-A177-3AD203B41FA5}">
                      <a16:colId xmlns:a16="http://schemas.microsoft.com/office/drawing/2014/main" val="2961432148"/>
                    </a:ext>
                  </a:extLst>
                </a:gridCol>
                <a:gridCol w="351692">
                  <a:extLst>
                    <a:ext uri="{9D8B030D-6E8A-4147-A177-3AD203B41FA5}">
                      <a16:colId xmlns:a16="http://schemas.microsoft.com/office/drawing/2014/main" val="770823423"/>
                    </a:ext>
                  </a:extLst>
                </a:gridCol>
                <a:gridCol w="351692">
                  <a:extLst>
                    <a:ext uri="{9D8B030D-6E8A-4147-A177-3AD203B41FA5}">
                      <a16:colId xmlns:a16="http://schemas.microsoft.com/office/drawing/2014/main" val="3618373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849638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F23F8AD1-7025-61CA-B10A-CD2AE51DA346}"/>
              </a:ext>
            </a:extLst>
          </p:cNvPr>
          <p:cNvSpPr/>
          <p:nvPr/>
        </p:nvSpPr>
        <p:spPr>
          <a:xfrm>
            <a:off x="305081" y="6971937"/>
            <a:ext cx="401780" cy="37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7EE987-1749-D459-91EC-74FBCB78FB31}"/>
              </a:ext>
            </a:extLst>
          </p:cNvPr>
          <p:cNvSpPr/>
          <p:nvPr/>
        </p:nvSpPr>
        <p:spPr>
          <a:xfrm>
            <a:off x="1143002" y="6971937"/>
            <a:ext cx="401780" cy="370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082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7B848-3F21-C525-2B22-FA76EC606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75A40C-A634-E56F-169C-3A362AA8B5A0}"/>
              </a:ext>
            </a:extLst>
          </p:cNvPr>
          <p:cNvSpPr txBox="1"/>
          <p:nvPr/>
        </p:nvSpPr>
        <p:spPr>
          <a:xfrm>
            <a:off x="0" y="145473"/>
            <a:ext cx="6858000" cy="36933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ALLUS NETBALL CLUB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19EF1A-7CAE-8FE8-495B-3659E58280F9}"/>
              </a:ext>
            </a:extLst>
          </p:cNvPr>
          <p:cNvSpPr txBox="1"/>
          <p:nvPr/>
        </p:nvSpPr>
        <p:spPr>
          <a:xfrm>
            <a:off x="0" y="581524"/>
            <a:ext cx="6858000" cy="36933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 DRESS ORDER FORM</a:t>
            </a:r>
          </a:p>
        </p:txBody>
      </p:sp>
      <p:sp>
        <p:nvSpPr>
          <p:cNvPr id="6" name="AutoShape 2" descr="Image result for ALLUS NETBALL">
            <a:extLst>
              <a:ext uri="{FF2B5EF4-FFF2-40B4-BE49-F238E27FC236}">
                <a16:creationId xmlns:a16="http://schemas.microsoft.com/office/drawing/2014/main" id="{F7868239-2D59-08D8-F1CE-F52156A42A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76600" y="4800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Image result for ALLUS NETBALL">
            <a:extLst>
              <a:ext uri="{FF2B5EF4-FFF2-40B4-BE49-F238E27FC236}">
                <a16:creationId xmlns:a16="http://schemas.microsoft.com/office/drawing/2014/main" id="{B7442C32-3D19-2FAE-5DBD-C37CA852F7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29000" y="4953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F72AE1-38BB-0710-5334-CF95B777A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38" y="0"/>
            <a:ext cx="1302044" cy="135774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DE315FA-3457-A7CE-AFB0-DEAFB92AF3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043" y="1103256"/>
            <a:ext cx="2441113" cy="280333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B4BF4CB-D9FD-D058-FB42-BFCCAAE4FF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8568411"/>
              </p:ext>
            </p:extLst>
          </p:nvPr>
        </p:nvGraphicFramePr>
        <p:xfrm>
          <a:off x="496235" y="4058991"/>
          <a:ext cx="5426582" cy="2803333"/>
        </p:xfrm>
        <a:graphic>
          <a:graphicData uri="http://schemas.openxmlformats.org/drawingml/2006/table">
            <a:tbl>
              <a:tblPr firstRow="1" firstCol="1" bandRow="1"/>
              <a:tblGrid>
                <a:gridCol w="240848">
                  <a:extLst>
                    <a:ext uri="{9D8B030D-6E8A-4147-A177-3AD203B41FA5}">
                      <a16:colId xmlns:a16="http://schemas.microsoft.com/office/drawing/2014/main" val="111034186"/>
                    </a:ext>
                  </a:extLst>
                </a:gridCol>
                <a:gridCol w="995399">
                  <a:extLst>
                    <a:ext uri="{9D8B030D-6E8A-4147-A177-3AD203B41FA5}">
                      <a16:colId xmlns:a16="http://schemas.microsoft.com/office/drawing/2014/main" val="1857380762"/>
                    </a:ext>
                  </a:extLst>
                </a:gridCol>
                <a:gridCol w="1302587">
                  <a:extLst>
                    <a:ext uri="{9D8B030D-6E8A-4147-A177-3AD203B41FA5}">
                      <a16:colId xmlns:a16="http://schemas.microsoft.com/office/drawing/2014/main" val="1996119128"/>
                    </a:ext>
                  </a:extLst>
                </a:gridCol>
                <a:gridCol w="1137598">
                  <a:extLst>
                    <a:ext uri="{9D8B030D-6E8A-4147-A177-3AD203B41FA5}">
                      <a16:colId xmlns:a16="http://schemas.microsoft.com/office/drawing/2014/main" val="2979620745"/>
                    </a:ext>
                  </a:extLst>
                </a:gridCol>
                <a:gridCol w="875075">
                  <a:extLst>
                    <a:ext uri="{9D8B030D-6E8A-4147-A177-3AD203B41FA5}">
                      <a16:colId xmlns:a16="http://schemas.microsoft.com/office/drawing/2014/main" val="1071790713"/>
                    </a:ext>
                  </a:extLst>
                </a:gridCol>
                <a:gridCol w="875075">
                  <a:extLst>
                    <a:ext uri="{9D8B030D-6E8A-4147-A177-3AD203B41FA5}">
                      <a16:colId xmlns:a16="http://schemas.microsoft.com/office/drawing/2014/main" val="781245050"/>
                    </a:ext>
                  </a:extLst>
                </a:gridCol>
              </a:tblGrid>
              <a:tr h="215641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u="sng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Womens Netball Dress Size Guide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2116739"/>
                  </a:ext>
                </a:extLst>
              </a:tr>
              <a:tr h="21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3242389"/>
                  </a:ext>
                </a:extLst>
              </a:tr>
              <a:tr h="21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Size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Chest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Short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Regular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Long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3814031"/>
                  </a:ext>
                </a:extLst>
              </a:tr>
              <a:tr h="21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(inches)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Length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Length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Length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8509262"/>
                  </a:ext>
                </a:extLst>
              </a:tr>
              <a:tr h="21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7130828"/>
                  </a:ext>
                </a:extLst>
              </a:tr>
              <a:tr h="21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30"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74cm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78cm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82cm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563566"/>
                  </a:ext>
                </a:extLst>
              </a:tr>
              <a:tr h="21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32"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76cm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80cm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84cm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85418"/>
                  </a:ext>
                </a:extLst>
              </a:tr>
              <a:tr h="21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35"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78cm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82cm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86cm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4175863"/>
                  </a:ext>
                </a:extLst>
              </a:tr>
              <a:tr h="21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36"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80cm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84cm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88cm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062183"/>
                  </a:ext>
                </a:extLst>
              </a:tr>
              <a:tr h="21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38"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82cm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86cm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90cm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9722294"/>
                  </a:ext>
                </a:extLst>
              </a:tr>
              <a:tr h="21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40"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84cm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88cm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92cm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9399230"/>
                  </a:ext>
                </a:extLst>
              </a:tr>
              <a:tr h="21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42"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86cm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90cm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94cm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6443715"/>
                  </a:ext>
                </a:extLst>
              </a:tr>
              <a:tr h="21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180210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0516037-6C40-FFAE-C3A8-702CD02627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60437"/>
              </p:ext>
            </p:extLst>
          </p:nvPr>
        </p:nvGraphicFramePr>
        <p:xfrm>
          <a:off x="496235" y="6655575"/>
          <a:ext cx="5426582" cy="1782879"/>
        </p:xfrm>
        <a:graphic>
          <a:graphicData uri="http://schemas.openxmlformats.org/drawingml/2006/table">
            <a:tbl>
              <a:tblPr firstRow="1" firstCol="1" bandRow="1"/>
              <a:tblGrid>
                <a:gridCol w="278678">
                  <a:extLst>
                    <a:ext uri="{9D8B030D-6E8A-4147-A177-3AD203B41FA5}">
                      <a16:colId xmlns:a16="http://schemas.microsoft.com/office/drawing/2014/main" val="4035011839"/>
                    </a:ext>
                  </a:extLst>
                </a:gridCol>
                <a:gridCol w="1188732">
                  <a:extLst>
                    <a:ext uri="{9D8B030D-6E8A-4147-A177-3AD203B41FA5}">
                      <a16:colId xmlns:a16="http://schemas.microsoft.com/office/drawing/2014/main" val="104705300"/>
                    </a:ext>
                  </a:extLst>
                </a:gridCol>
                <a:gridCol w="1555584">
                  <a:extLst>
                    <a:ext uri="{9D8B030D-6E8A-4147-A177-3AD203B41FA5}">
                      <a16:colId xmlns:a16="http://schemas.microsoft.com/office/drawing/2014/main" val="4109676954"/>
                    </a:ext>
                  </a:extLst>
                </a:gridCol>
                <a:gridCol w="1358550">
                  <a:extLst>
                    <a:ext uri="{9D8B030D-6E8A-4147-A177-3AD203B41FA5}">
                      <a16:colId xmlns:a16="http://schemas.microsoft.com/office/drawing/2014/main" val="1548970856"/>
                    </a:ext>
                  </a:extLst>
                </a:gridCol>
                <a:gridCol w="1045038">
                  <a:extLst>
                    <a:ext uri="{9D8B030D-6E8A-4147-A177-3AD203B41FA5}">
                      <a16:colId xmlns:a16="http://schemas.microsoft.com/office/drawing/2014/main" val="391356210"/>
                    </a:ext>
                  </a:extLst>
                </a:gridCol>
              </a:tblGrid>
              <a:tr h="451401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u="sng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Youth Netball Dress Size Guide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069639"/>
                  </a:ext>
                </a:extLst>
              </a:tr>
              <a:tr h="1900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8533669"/>
                  </a:ext>
                </a:extLst>
              </a:tr>
              <a:tr h="1900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3/4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20-22"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52cm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0423426"/>
                  </a:ext>
                </a:extLst>
              </a:tr>
              <a:tr h="1900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5/6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23-24"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57.5cm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524743"/>
                  </a:ext>
                </a:extLst>
              </a:tr>
              <a:tr h="1900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7/8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25-26"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63cm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1509082"/>
                  </a:ext>
                </a:extLst>
              </a:tr>
              <a:tr h="1900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9/10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27-28"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68cm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478554"/>
                  </a:ext>
                </a:extLst>
              </a:tr>
              <a:tr h="1900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11/12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29-30"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75cm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5332296"/>
                  </a:ext>
                </a:extLst>
              </a:tr>
              <a:tr h="1900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13/14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31-32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81cm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100050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B316699E-237C-3C70-C268-0DB1740E79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424648"/>
              </p:ext>
            </p:extLst>
          </p:nvPr>
        </p:nvGraphicFramePr>
        <p:xfrm>
          <a:off x="496235" y="8948256"/>
          <a:ext cx="4089400" cy="381000"/>
        </p:xfrm>
        <a:graphic>
          <a:graphicData uri="http://schemas.openxmlformats.org/drawingml/2006/table">
            <a:tbl>
              <a:tblPr firstRow="1" firstCol="1" bandRow="1"/>
              <a:tblGrid>
                <a:gridCol w="4089400">
                  <a:extLst>
                    <a:ext uri="{9D8B030D-6E8A-4147-A177-3AD203B41FA5}">
                      <a16:colId xmlns:a16="http://schemas.microsoft.com/office/drawing/2014/main" val="93284456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Dress Length - Measure from the shoulder to the hem of the dress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4953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Chest size - Measure under the arms at the fullest part of the chest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9603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4771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319</Words>
  <Application>Microsoft Office PowerPoint</Application>
  <PresentationFormat>A4 Paper (210x297 mm)</PresentationFormat>
  <Paragraphs>94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 Cuthbert (Cottingham)</dc:creator>
  <cp:lastModifiedBy>L Cuthbert (Cottingham)</cp:lastModifiedBy>
  <cp:revision>3</cp:revision>
  <dcterms:created xsi:type="dcterms:W3CDTF">2026-04-25T09:18:27Z</dcterms:created>
  <dcterms:modified xsi:type="dcterms:W3CDTF">2026-04-25T09:58:14Z</dcterms:modified>
</cp:coreProperties>
</file>